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63" r:id="rId4"/>
    <p:sldId id="264" r:id="rId5"/>
    <p:sldId id="259" r:id="rId6"/>
    <p:sldId id="260" r:id="rId7"/>
    <p:sldId id="262" r:id="rId8"/>
    <p:sldId id="261" r:id="rId9"/>
    <p:sldId id="266" r:id="rId10"/>
    <p:sldId id="265" r:id="rId11"/>
    <p:sldId id="267" r:id="rId12"/>
    <p:sldId id="268" r:id="rId13"/>
    <p:sldId id="257" r:id="rId14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32D3C"/>
    <a:srgbClr val="243B8A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259"/>
    <p:restoredTop sz="94648"/>
  </p:normalViewPr>
  <p:slideViewPr>
    <p:cSldViewPr snapToGrid="0" snapToObjects="1">
      <p:cViewPr>
        <p:scale>
          <a:sx n="100" d="100"/>
          <a:sy n="100" d="100"/>
        </p:scale>
        <p:origin x="1536" y="4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74F4B77-EC82-A944-837F-1F519E9F22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7AB71A9D-63C0-AA46-A17F-20BE27E139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46A5A23-6469-7449-B507-0251DC8779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EABD8-A7A6-4A45-9161-7D881E687F65}" type="datetimeFigureOut">
              <a:rPr lang="de-DE" smtClean="0"/>
              <a:t>28.01.19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3E43633-B177-6345-92C1-CD0056D748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4C34AAF-E57E-C948-B674-25A0ECB1D5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D0BDC5-8C33-6B4C-BE13-55425719B94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306336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D98A69-7ABC-AB48-BF37-9F8D9008D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7B53BC37-D3BD-1E47-B277-762FB9EB6E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18F7473-454A-5449-8EBE-1DD35AF5C7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EABD8-A7A6-4A45-9161-7D881E687F65}" type="datetimeFigureOut">
              <a:rPr lang="de-DE" smtClean="0"/>
              <a:t>28.01.19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C8FE4FF-1B49-614C-9C7A-870B862F05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C134B29-23A0-4A44-9D76-C863AF93B5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D0BDC5-8C33-6B4C-BE13-55425719B94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370344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3DB5F4F7-7176-9741-9C34-13B673E24CF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6A095D29-9ACD-9F4A-96E3-3B49B6B863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2EE0C3B-3710-9641-858B-D06EB9FF2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EABD8-A7A6-4A45-9161-7D881E687F65}" type="datetimeFigureOut">
              <a:rPr lang="de-DE" smtClean="0"/>
              <a:t>28.01.19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BE06560-0336-2A4D-B47D-3D52212464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6477DD6-741D-D64F-A41C-CED40FAE1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D0BDC5-8C33-6B4C-BE13-55425719B94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901393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74030E3-44B4-7244-B2DF-53102BFAB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25F6462-60C2-2341-8AA1-E0232E7BCB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5AC67A5-0D03-704D-8C06-DAB04E0F07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EABD8-A7A6-4A45-9161-7D881E687F65}" type="datetimeFigureOut">
              <a:rPr lang="de-DE" smtClean="0"/>
              <a:t>28.01.19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95503CB-42FD-3B4D-93D6-7FF6839BB4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62DFEB7-A048-1844-8C06-8D2553043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D0BDC5-8C33-6B4C-BE13-55425719B94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177857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AEA584B-234C-DD4C-98A7-C83890FEE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C52DB9D-03CB-0040-861C-0463F895F9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64AF25B-1A15-AB43-9BFD-269AFABDCE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EABD8-A7A6-4A45-9161-7D881E687F65}" type="datetimeFigureOut">
              <a:rPr lang="de-DE" smtClean="0"/>
              <a:t>28.01.19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C8AA9BB-3063-D845-987D-4B22186A8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B0CCD44-2554-2549-ADFC-06F8DF6A2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D0BDC5-8C33-6B4C-BE13-55425719B94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181491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048CCAB-B7B1-5146-858C-D5F55AF50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AE45B1C-0CAB-114C-826E-D8DDBD521F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5BC950D-9AB2-3841-BD42-2B7D0C9E4F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C4132B6-2F7A-9B43-80F7-10E842CA13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EABD8-A7A6-4A45-9161-7D881E687F65}" type="datetimeFigureOut">
              <a:rPr lang="de-DE" smtClean="0"/>
              <a:t>28.01.19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ABA3153-C78A-494E-BEC2-19039ECD0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E74419A-3F4F-3946-8CAC-B4A118F78E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D0BDC5-8C33-6B4C-BE13-55425719B94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845954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EDFC2F-C57D-1047-B5CC-067EA19B9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675B27E-474A-4449-9B51-9AD7B39255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92B2CB2-22B5-C74C-8236-0B7AC4762F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9E5F6A6-9D48-DF4B-8425-879A5E1F86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CA1F5B64-BE5C-684F-A46B-D5EBF26322A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6EC6A148-A68F-4747-8AA3-16728BDAF1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EABD8-A7A6-4A45-9161-7D881E687F65}" type="datetimeFigureOut">
              <a:rPr lang="de-DE" smtClean="0"/>
              <a:t>28.01.19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F4F2EDD4-C2A7-994A-A504-8D70D7C9C4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69F05EA6-236B-4540-A916-9B2E4007B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D0BDC5-8C33-6B4C-BE13-55425719B94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052436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A99ADBF-C9F9-8442-B0E4-81B37F55F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6ADC1086-9C23-6846-ACA6-0CDDDFB965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EABD8-A7A6-4A45-9161-7D881E687F65}" type="datetimeFigureOut">
              <a:rPr lang="de-DE" smtClean="0"/>
              <a:t>28.01.19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6DCC1A0-912D-EB45-81AE-A9C1C30F95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D5995F1-9286-AB4D-9DE4-FBB7DD620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D0BDC5-8C33-6B4C-BE13-55425719B94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0398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43AB6950-8A70-1443-AE0D-E304E8BA48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EABD8-A7A6-4A45-9161-7D881E687F65}" type="datetimeFigureOut">
              <a:rPr lang="de-DE" smtClean="0"/>
              <a:t>28.01.19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3C59A00B-F0F3-A248-8E1F-0D2F8C514D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9EAFBB3-0E7F-F24C-AF93-5ED8F2F6F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D0BDC5-8C33-6B4C-BE13-55425719B94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37200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4D5A6AE-65F9-1C42-9B29-2F2E03329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8CD6062-61CD-A843-A341-9E7D7ADC28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BE38653-6A4E-6842-BF10-31B2AB5A0A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66CCB27-8A79-AB4C-A1F8-028C3A3631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EABD8-A7A6-4A45-9161-7D881E687F65}" type="datetimeFigureOut">
              <a:rPr lang="de-DE" smtClean="0"/>
              <a:t>28.01.19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E8AB28F-5A95-674B-B3DE-7BE793BD6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F99C75C-E096-0B4A-B58B-7647726716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D0BDC5-8C33-6B4C-BE13-55425719B94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469916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093D6F-F293-F440-A39E-749A718136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3DD93A06-97EC-9644-8878-0B10C5A551F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AC8E45E-A2DA-9741-A134-C2DCC54F57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E2B7D0C-0CB8-B14A-A73B-5A69E151AE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EABD8-A7A6-4A45-9161-7D881E687F65}" type="datetimeFigureOut">
              <a:rPr lang="de-DE" smtClean="0"/>
              <a:t>28.01.19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D1B477C-D3BD-734A-80DE-9BA16C2700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E769BAB-81E1-C34D-9353-B1CEAC796E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D0BDC5-8C33-6B4C-BE13-55425719B94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852241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488DD0E7-343B-B74A-9786-62511DD3D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2A08652-F25F-E648-8A18-505782EDBA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7522697-3B5A-934E-8F36-BDEB6A6E039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8EABD8-A7A6-4A45-9161-7D881E687F65}" type="datetimeFigureOut">
              <a:rPr lang="de-DE" smtClean="0"/>
              <a:t>28.01.19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FE06F62-39EB-6A40-A3E7-A6EDC944C1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61FDB41-691C-B746-B317-BB41C7A005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D0BDC5-8C33-6B4C-BE13-55425719B94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774449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AB92C007-571B-5B41-B06B-514917D307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2" t="4966" r="19569" b="6018"/>
          <a:stretch/>
        </p:blipFill>
        <p:spPr>
          <a:xfrm>
            <a:off x="682907" y="370390"/>
            <a:ext cx="8762035" cy="6076709"/>
          </a:xfrm>
          <a:prstGeom prst="rect">
            <a:avLst/>
          </a:prstGeom>
        </p:spPr>
      </p:pic>
      <p:sp>
        <p:nvSpPr>
          <p:cNvPr id="6" name="Abgerundetes Rechteck 5">
            <a:extLst>
              <a:ext uri="{FF2B5EF4-FFF2-40B4-BE49-F238E27FC236}">
                <a16:creationId xmlns:a16="http://schemas.microsoft.com/office/drawing/2014/main" id="{86979861-59F0-2C44-969B-BAA27B1AC5BB}"/>
              </a:ext>
            </a:extLst>
          </p:cNvPr>
          <p:cNvSpPr/>
          <p:nvPr/>
        </p:nvSpPr>
        <p:spPr>
          <a:xfrm>
            <a:off x="532436" y="2615879"/>
            <a:ext cx="555585" cy="462987"/>
          </a:xfrm>
          <a:prstGeom prst="roundRect">
            <a:avLst/>
          </a:prstGeom>
          <a:solidFill>
            <a:srgbClr val="D32D3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Pfeil nach links 9">
            <a:extLst>
              <a:ext uri="{FF2B5EF4-FFF2-40B4-BE49-F238E27FC236}">
                <a16:creationId xmlns:a16="http://schemas.microsoft.com/office/drawing/2014/main" id="{F5BF2205-AAD3-4E41-8718-F7309901066A}"/>
              </a:ext>
            </a:extLst>
          </p:cNvPr>
          <p:cNvSpPr/>
          <p:nvPr/>
        </p:nvSpPr>
        <p:spPr>
          <a:xfrm>
            <a:off x="2395959" y="2526174"/>
            <a:ext cx="4965540" cy="642395"/>
          </a:xfrm>
          <a:prstGeom prst="leftArrow">
            <a:avLst/>
          </a:prstGeom>
          <a:solidFill>
            <a:srgbClr val="243B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80845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5B87A41E-A456-6042-890C-8D4E91C29F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37"/>
          <a:stretch/>
        </p:blipFill>
        <p:spPr>
          <a:xfrm>
            <a:off x="283068" y="0"/>
            <a:ext cx="11625863" cy="671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8873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76832A91-1191-F94A-89B5-038CAD1755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316"/>
          <a:stretch/>
        </p:blipFill>
        <p:spPr>
          <a:xfrm>
            <a:off x="609600" y="0"/>
            <a:ext cx="10972800" cy="6493397"/>
          </a:xfrm>
          <a:prstGeom prst="rect">
            <a:avLst/>
          </a:prstGeom>
        </p:spPr>
      </p:pic>
      <p:sp>
        <p:nvSpPr>
          <p:cNvPr id="4" name="Abgerundetes Rechteck 3">
            <a:extLst>
              <a:ext uri="{FF2B5EF4-FFF2-40B4-BE49-F238E27FC236}">
                <a16:creationId xmlns:a16="http://schemas.microsoft.com/office/drawing/2014/main" id="{8BF96C48-588B-CF41-BFA9-AC5488F67719}"/>
              </a:ext>
            </a:extLst>
          </p:cNvPr>
          <p:cNvSpPr/>
          <p:nvPr/>
        </p:nvSpPr>
        <p:spPr>
          <a:xfrm>
            <a:off x="978061" y="4213183"/>
            <a:ext cx="3246698" cy="185195"/>
          </a:xfrm>
          <a:prstGeom prst="roundRect">
            <a:avLst/>
          </a:prstGeom>
          <a:solidFill>
            <a:srgbClr val="D32D3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Abgerundetes Rechteck 4">
            <a:extLst>
              <a:ext uri="{FF2B5EF4-FFF2-40B4-BE49-F238E27FC236}">
                <a16:creationId xmlns:a16="http://schemas.microsoft.com/office/drawing/2014/main" id="{C1DF9D99-C7A8-2341-8554-8B4FC40704BB}"/>
              </a:ext>
            </a:extLst>
          </p:cNvPr>
          <p:cNvSpPr/>
          <p:nvPr/>
        </p:nvSpPr>
        <p:spPr>
          <a:xfrm>
            <a:off x="1834587" y="3306471"/>
            <a:ext cx="3501341" cy="314507"/>
          </a:xfrm>
          <a:prstGeom prst="roundRect">
            <a:avLst/>
          </a:prstGeom>
          <a:solidFill>
            <a:srgbClr val="D32D3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927724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6021D9BA-651A-4E4C-A3D4-1ABAA97F44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316"/>
          <a:stretch/>
        </p:blipFill>
        <p:spPr>
          <a:xfrm>
            <a:off x="609600" y="0"/>
            <a:ext cx="10972800" cy="6493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0935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DBCBBE-6938-1F49-B061-1335874A08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6CE7705-0994-9A4B-A919-E0E2B7145B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F4B2F06-5B5D-8B45-8F9C-3B31D9517C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4110" y="3374884"/>
            <a:ext cx="6207889" cy="3002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686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C6EE4345-80A9-4946-8AFA-CEC859F539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0131" y="219194"/>
            <a:ext cx="7233874" cy="5620234"/>
          </a:xfrm>
          <a:prstGeom prst="rect">
            <a:avLst/>
          </a:prstGeom>
        </p:spPr>
      </p:pic>
      <p:sp>
        <p:nvSpPr>
          <p:cNvPr id="6" name="Abgerundetes Rechteck 5">
            <a:extLst>
              <a:ext uri="{FF2B5EF4-FFF2-40B4-BE49-F238E27FC236}">
                <a16:creationId xmlns:a16="http://schemas.microsoft.com/office/drawing/2014/main" id="{F98E8F15-16B8-C14F-8EB9-3D5D10FC7CE7}"/>
              </a:ext>
            </a:extLst>
          </p:cNvPr>
          <p:cNvSpPr/>
          <p:nvPr/>
        </p:nvSpPr>
        <p:spPr>
          <a:xfrm>
            <a:off x="3970117" y="1141191"/>
            <a:ext cx="671331" cy="595012"/>
          </a:xfrm>
          <a:prstGeom prst="roundRect">
            <a:avLst/>
          </a:prstGeom>
          <a:solidFill>
            <a:srgbClr val="D32D3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Pfeil nach links 6">
            <a:extLst>
              <a:ext uri="{FF2B5EF4-FFF2-40B4-BE49-F238E27FC236}">
                <a16:creationId xmlns:a16="http://schemas.microsoft.com/office/drawing/2014/main" id="{F090269D-1E60-8146-AD1B-9E8E8310E6D9}"/>
              </a:ext>
            </a:extLst>
          </p:cNvPr>
          <p:cNvSpPr/>
          <p:nvPr/>
        </p:nvSpPr>
        <p:spPr>
          <a:xfrm flipH="1">
            <a:off x="2303361" y="1141191"/>
            <a:ext cx="1562582" cy="526648"/>
          </a:xfrm>
          <a:prstGeom prst="leftArrow">
            <a:avLst/>
          </a:prstGeom>
          <a:solidFill>
            <a:srgbClr val="243B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636090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87E3F92F-009E-FF43-B1AB-2A8A678A1C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5415" y="0"/>
            <a:ext cx="8461169" cy="6858000"/>
          </a:xfrm>
          <a:prstGeom prst="rect">
            <a:avLst/>
          </a:prstGeom>
        </p:spPr>
      </p:pic>
      <p:sp>
        <p:nvSpPr>
          <p:cNvPr id="6" name="Abgerundetes Rechteck 5">
            <a:extLst>
              <a:ext uri="{FF2B5EF4-FFF2-40B4-BE49-F238E27FC236}">
                <a16:creationId xmlns:a16="http://schemas.microsoft.com/office/drawing/2014/main" id="{EA7E8AE2-451D-DD47-878E-16C23A76C9C7}"/>
              </a:ext>
            </a:extLst>
          </p:cNvPr>
          <p:cNvSpPr/>
          <p:nvPr/>
        </p:nvSpPr>
        <p:spPr>
          <a:xfrm>
            <a:off x="7812912" y="3699198"/>
            <a:ext cx="1539432" cy="185195"/>
          </a:xfrm>
          <a:prstGeom prst="roundRect">
            <a:avLst/>
          </a:prstGeom>
          <a:solidFill>
            <a:srgbClr val="D32D3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Pfeil nach links 6">
            <a:extLst>
              <a:ext uri="{FF2B5EF4-FFF2-40B4-BE49-F238E27FC236}">
                <a16:creationId xmlns:a16="http://schemas.microsoft.com/office/drawing/2014/main" id="{5E8028CD-34B2-B147-9626-BD3ED9C1799C}"/>
              </a:ext>
            </a:extLst>
          </p:cNvPr>
          <p:cNvSpPr/>
          <p:nvPr/>
        </p:nvSpPr>
        <p:spPr>
          <a:xfrm flipH="1">
            <a:off x="3333509" y="3146505"/>
            <a:ext cx="4301923" cy="1309747"/>
          </a:xfrm>
          <a:prstGeom prst="leftArrow">
            <a:avLst/>
          </a:prstGeom>
          <a:solidFill>
            <a:srgbClr val="243B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839133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>
            <a:extLst>
              <a:ext uri="{FF2B5EF4-FFF2-40B4-BE49-F238E27FC236}">
                <a16:creationId xmlns:a16="http://schemas.microsoft.com/office/drawing/2014/main" id="{E368B989-E87F-A24A-BD6B-9B32E8B355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8" t="1403"/>
          <a:stretch/>
        </p:blipFill>
        <p:spPr>
          <a:xfrm>
            <a:off x="1377387" y="289367"/>
            <a:ext cx="8693601" cy="5964818"/>
          </a:xfrm>
          <a:prstGeom prst="rect">
            <a:avLst/>
          </a:prstGeom>
        </p:spPr>
      </p:pic>
      <p:sp>
        <p:nvSpPr>
          <p:cNvPr id="6" name="Abgerundetes Rechteck 5">
            <a:extLst>
              <a:ext uri="{FF2B5EF4-FFF2-40B4-BE49-F238E27FC236}">
                <a16:creationId xmlns:a16="http://schemas.microsoft.com/office/drawing/2014/main" id="{599CFEAA-4BBC-9644-B823-25A29F826A44}"/>
              </a:ext>
            </a:extLst>
          </p:cNvPr>
          <p:cNvSpPr/>
          <p:nvPr/>
        </p:nvSpPr>
        <p:spPr>
          <a:xfrm>
            <a:off x="2627452" y="2817529"/>
            <a:ext cx="4525701" cy="423384"/>
          </a:xfrm>
          <a:prstGeom prst="roundRect">
            <a:avLst/>
          </a:prstGeom>
          <a:solidFill>
            <a:srgbClr val="D32D3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Pfeil nach links 6">
            <a:extLst>
              <a:ext uri="{FF2B5EF4-FFF2-40B4-BE49-F238E27FC236}">
                <a16:creationId xmlns:a16="http://schemas.microsoft.com/office/drawing/2014/main" id="{B00E3654-7496-4443-AD5B-8F0255317DDA}"/>
              </a:ext>
            </a:extLst>
          </p:cNvPr>
          <p:cNvSpPr/>
          <p:nvPr/>
        </p:nvSpPr>
        <p:spPr>
          <a:xfrm flipH="1">
            <a:off x="821802" y="2727755"/>
            <a:ext cx="555585" cy="656410"/>
          </a:xfrm>
          <a:prstGeom prst="leftArrow">
            <a:avLst/>
          </a:prstGeom>
          <a:solidFill>
            <a:srgbClr val="243B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915415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49C6FBD4-84EF-924F-A40B-BBA9147241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7085" y="0"/>
            <a:ext cx="8357830" cy="6858000"/>
          </a:xfrm>
          <a:prstGeom prst="rect">
            <a:avLst/>
          </a:prstGeom>
        </p:spPr>
      </p:pic>
      <p:sp>
        <p:nvSpPr>
          <p:cNvPr id="6" name="Abgerundetes Rechteck 5">
            <a:extLst>
              <a:ext uri="{FF2B5EF4-FFF2-40B4-BE49-F238E27FC236}">
                <a16:creationId xmlns:a16="http://schemas.microsoft.com/office/drawing/2014/main" id="{41C5DCF6-49D6-6746-B28A-11A1023D0665}"/>
              </a:ext>
            </a:extLst>
          </p:cNvPr>
          <p:cNvSpPr/>
          <p:nvPr/>
        </p:nvSpPr>
        <p:spPr>
          <a:xfrm>
            <a:off x="5011839" y="1094894"/>
            <a:ext cx="3842794" cy="259344"/>
          </a:xfrm>
          <a:prstGeom prst="roundRect">
            <a:avLst/>
          </a:prstGeom>
          <a:solidFill>
            <a:srgbClr val="D32D3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Pfeil nach links 6">
            <a:extLst>
              <a:ext uri="{FF2B5EF4-FFF2-40B4-BE49-F238E27FC236}">
                <a16:creationId xmlns:a16="http://schemas.microsoft.com/office/drawing/2014/main" id="{AF40808B-F97D-9D41-A882-B3532ED0447A}"/>
              </a:ext>
            </a:extLst>
          </p:cNvPr>
          <p:cNvSpPr/>
          <p:nvPr/>
        </p:nvSpPr>
        <p:spPr>
          <a:xfrm>
            <a:off x="9084196" y="372377"/>
            <a:ext cx="1703408" cy="1309747"/>
          </a:xfrm>
          <a:prstGeom prst="leftArrow">
            <a:avLst/>
          </a:prstGeom>
          <a:solidFill>
            <a:srgbClr val="243B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Abgerundetes Rechteck 7">
            <a:extLst>
              <a:ext uri="{FF2B5EF4-FFF2-40B4-BE49-F238E27FC236}">
                <a16:creationId xmlns:a16="http://schemas.microsoft.com/office/drawing/2014/main" id="{EC5D04F4-5766-4244-99F8-3F49BAFA4754}"/>
              </a:ext>
            </a:extLst>
          </p:cNvPr>
          <p:cNvSpPr/>
          <p:nvPr/>
        </p:nvSpPr>
        <p:spPr>
          <a:xfrm>
            <a:off x="5000264" y="767907"/>
            <a:ext cx="3842794" cy="259344"/>
          </a:xfrm>
          <a:prstGeom prst="roundRect">
            <a:avLst/>
          </a:prstGeom>
          <a:solidFill>
            <a:srgbClr val="D32D3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633222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1895B0B0-33EB-7249-A3C8-AE842E9407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0523" y="0"/>
            <a:ext cx="8530953" cy="6858000"/>
          </a:xfrm>
          <a:prstGeom prst="rect">
            <a:avLst/>
          </a:prstGeom>
        </p:spPr>
      </p:pic>
      <p:sp>
        <p:nvSpPr>
          <p:cNvPr id="6" name="Abgerundetes Rechteck 5">
            <a:extLst>
              <a:ext uri="{FF2B5EF4-FFF2-40B4-BE49-F238E27FC236}">
                <a16:creationId xmlns:a16="http://schemas.microsoft.com/office/drawing/2014/main" id="{7710FBD4-040D-044F-AB48-CAF630472C17}"/>
              </a:ext>
            </a:extLst>
          </p:cNvPr>
          <p:cNvSpPr/>
          <p:nvPr/>
        </p:nvSpPr>
        <p:spPr>
          <a:xfrm>
            <a:off x="2430684" y="1226916"/>
            <a:ext cx="1192192" cy="393540"/>
          </a:xfrm>
          <a:prstGeom prst="roundRect">
            <a:avLst/>
          </a:prstGeom>
          <a:solidFill>
            <a:srgbClr val="D32D3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Pfeil nach links 6">
            <a:extLst>
              <a:ext uri="{FF2B5EF4-FFF2-40B4-BE49-F238E27FC236}">
                <a16:creationId xmlns:a16="http://schemas.microsoft.com/office/drawing/2014/main" id="{B23A01A3-F22F-C149-B0DF-A4E7789B8F3A}"/>
              </a:ext>
            </a:extLst>
          </p:cNvPr>
          <p:cNvSpPr/>
          <p:nvPr/>
        </p:nvSpPr>
        <p:spPr>
          <a:xfrm flipH="1">
            <a:off x="1493134" y="768812"/>
            <a:ext cx="937550" cy="1309747"/>
          </a:xfrm>
          <a:prstGeom prst="leftArrow">
            <a:avLst/>
          </a:prstGeom>
          <a:solidFill>
            <a:srgbClr val="243B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169467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137AACDF-67B3-7D4C-9909-4BBC0F98A8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678" y="0"/>
            <a:ext cx="11836644" cy="6858000"/>
          </a:xfrm>
          <a:prstGeom prst="rect">
            <a:avLst/>
          </a:prstGeom>
        </p:spPr>
      </p:pic>
      <p:sp>
        <p:nvSpPr>
          <p:cNvPr id="4" name="Abgerundetes Rechteck 3">
            <a:extLst>
              <a:ext uri="{FF2B5EF4-FFF2-40B4-BE49-F238E27FC236}">
                <a16:creationId xmlns:a16="http://schemas.microsoft.com/office/drawing/2014/main" id="{D729124C-8B1C-5147-BBC7-1FCDE3D29F15}"/>
              </a:ext>
            </a:extLst>
          </p:cNvPr>
          <p:cNvSpPr/>
          <p:nvPr/>
        </p:nvSpPr>
        <p:spPr>
          <a:xfrm>
            <a:off x="752355" y="995423"/>
            <a:ext cx="312516" cy="254643"/>
          </a:xfrm>
          <a:prstGeom prst="roundRect">
            <a:avLst/>
          </a:prstGeom>
          <a:solidFill>
            <a:srgbClr val="D32D3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Pfeil nach links 4">
            <a:extLst>
              <a:ext uri="{FF2B5EF4-FFF2-40B4-BE49-F238E27FC236}">
                <a16:creationId xmlns:a16="http://schemas.microsoft.com/office/drawing/2014/main" id="{7B56F24D-14FD-8B43-B638-965ADCD1C998}"/>
              </a:ext>
            </a:extLst>
          </p:cNvPr>
          <p:cNvSpPr/>
          <p:nvPr/>
        </p:nvSpPr>
        <p:spPr>
          <a:xfrm flipH="1">
            <a:off x="-291097" y="621686"/>
            <a:ext cx="937550" cy="1002115"/>
          </a:xfrm>
          <a:prstGeom prst="leftArrow">
            <a:avLst/>
          </a:prstGeom>
          <a:solidFill>
            <a:srgbClr val="243B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491869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8868368E-FB27-C64E-B754-DB5852EA0B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023" y="0"/>
            <a:ext cx="11889954" cy="6858000"/>
          </a:xfrm>
          <a:prstGeom prst="rect">
            <a:avLst/>
          </a:prstGeom>
        </p:spPr>
      </p:pic>
      <p:sp>
        <p:nvSpPr>
          <p:cNvPr id="4" name="Abgerundetes Rechteck 3">
            <a:extLst>
              <a:ext uri="{FF2B5EF4-FFF2-40B4-BE49-F238E27FC236}">
                <a16:creationId xmlns:a16="http://schemas.microsoft.com/office/drawing/2014/main" id="{2EC9E275-2CF2-C640-B477-81C2BA9B2CFE}"/>
              </a:ext>
            </a:extLst>
          </p:cNvPr>
          <p:cNvSpPr/>
          <p:nvPr/>
        </p:nvSpPr>
        <p:spPr>
          <a:xfrm>
            <a:off x="682906" y="2858944"/>
            <a:ext cx="2338085" cy="497713"/>
          </a:xfrm>
          <a:prstGeom prst="roundRect">
            <a:avLst/>
          </a:prstGeom>
          <a:solidFill>
            <a:srgbClr val="D32D3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Pfeil nach links 4">
            <a:extLst>
              <a:ext uri="{FF2B5EF4-FFF2-40B4-BE49-F238E27FC236}">
                <a16:creationId xmlns:a16="http://schemas.microsoft.com/office/drawing/2014/main" id="{1304809F-362B-2749-8C15-21CB5206497A}"/>
              </a:ext>
            </a:extLst>
          </p:cNvPr>
          <p:cNvSpPr/>
          <p:nvPr/>
        </p:nvSpPr>
        <p:spPr>
          <a:xfrm flipH="1">
            <a:off x="-317752" y="2452926"/>
            <a:ext cx="937550" cy="1309747"/>
          </a:xfrm>
          <a:prstGeom prst="leftArrow">
            <a:avLst/>
          </a:prstGeom>
          <a:solidFill>
            <a:srgbClr val="243B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751986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FB5276E7-B921-6548-8786-E53E829CDC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654"/>
          <a:stretch/>
        </p:blipFill>
        <p:spPr>
          <a:xfrm>
            <a:off x="609600" y="0"/>
            <a:ext cx="10972800" cy="6470248"/>
          </a:xfrm>
          <a:prstGeom prst="rect">
            <a:avLst/>
          </a:prstGeom>
        </p:spPr>
      </p:pic>
      <p:sp>
        <p:nvSpPr>
          <p:cNvPr id="4" name="Abgerundetes Rechteck 3">
            <a:extLst>
              <a:ext uri="{FF2B5EF4-FFF2-40B4-BE49-F238E27FC236}">
                <a16:creationId xmlns:a16="http://schemas.microsoft.com/office/drawing/2014/main" id="{B0E01AE5-A39C-E44E-879C-30E07F59F4C9}"/>
              </a:ext>
            </a:extLst>
          </p:cNvPr>
          <p:cNvSpPr/>
          <p:nvPr/>
        </p:nvSpPr>
        <p:spPr>
          <a:xfrm>
            <a:off x="978061" y="4213183"/>
            <a:ext cx="3246698" cy="185195"/>
          </a:xfrm>
          <a:prstGeom prst="roundRect">
            <a:avLst/>
          </a:prstGeom>
          <a:solidFill>
            <a:srgbClr val="D32D3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Abgerundetes Rechteck 5">
            <a:extLst>
              <a:ext uri="{FF2B5EF4-FFF2-40B4-BE49-F238E27FC236}">
                <a16:creationId xmlns:a16="http://schemas.microsoft.com/office/drawing/2014/main" id="{948BBE53-779B-8A4F-8777-A13A9D884A43}"/>
              </a:ext>
            </a:extLst>
          </p:cNvPr>
          <p:cNvSpPr/>
          <p:nvPr/>
        </p:nvSpPr>
        <p:spPr>
          <a:xfrm>
            <a:off x="1950334" y="3204197"/>
            <a:ext cx="3501341" cy="314507"/>
          </a:xfrm>
          <a:prstGeom prst="roundRect">
            <a:avLst/>
          </a:prstGeom>
          <a:solidFill>
            <a:srgbClr val="D32D3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436001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Macintosh PowerPoint</Application>
  <PresentationFormat>Breitbild</PresentationFormat>
  <Paragraphs>0</Paragraphs>
  <Slides>13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Microsoft Office User</dc:creator>
  <cp:lastModifiedBy>Microsoft Office User</cp:lastModifiedBy>
  <cp:revision>8</cp:revision>
  <dcterms:created xsi:type="dcterms:W3CDTF">2019-01-28T10:13:44Z</dcterms:created>
  <dcterms:modified xsi:type="dcterms:W3CDTF">2019-01-28T16:49:05Z</dcterms:modified>
</cp:coreProperties>
</file>